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80" r:id="rId56"/>
    <p:sldId id="2976" r:id="rId5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6415" autoAdjust="0"/>
  </p:normalViewPr>
  <p:slideViewPr>
    <p:cSldViewPr>
      <p:cViewPr varScale="1">
        <p:scale>
          <a:sx n="92" d="100"/>
          <a:sy n="92" d="100"/>
        </p:scale>
        <p:origin x="25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74203</TotalTime>
  <Words>5167</Words>
  <Application>Microsoft Macintosh PowerPoint</Application>
  <PresentationFormat>On-screen Show (4:3)</PresentationFormat>
  <Paragraphs>722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3756</cp:revision>
  <cp:lastPrinted>2025-10-11T22:05:32Z</cp:lastPrinted>
  <dcterms:created xsi:type="dcterms:W3CDTF">2013-01-28T20:25:58Z</dcterms:created>
  <dcterms:modified xsi:type="dcterms:W3CDTF">2025-10-12T01:00:24Z</dcterms:modified>
</cp:coreProperties>
</file>